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30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7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tableStyles" Target="tableStyles.xml"/><Relationship Id="rId3" Type="http://schemas.openxmlformats.org/officeDocument/2006/relationships/slide" Target="slides/slide2.xml"/><Relationship Id="rId6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2DEF2-BC38-3F43-ACCE-A0808D83CA7B}" type="datetimeFigureOut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99DB0-46EB-164D-813D-4AFBAEB5F4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2DEF2-BC38-3F43-ACCE-A0808D83CA7B}" type="datetimeFigureOut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99DB0-46EB-164D-813D-4AFBAEB5F4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2DEF2-BC38-3F43-ACCE-A0808D83CA7B}" type="datetimeFigureOut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99DB0-46EB-164D-813D-4AFBAEB5F4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2DEF2-BC38-3F43-ACCE-A0808D83CA7B}" type="datetimeFigureOut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99DB0-46EB-164D-813D-4AFBAEB5F4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2DEF2-BC38-3F43-ACCE-A0808D83CA7B}" type="datetimeFigureOut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99DB0-46EB-164D-813D-4AFBAEB5F4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2DEF2-BC38-3F43-ACCE-A0808D83CA7B}" type="datetimeFigureOut">
              <a:rPr lang="en-US" smtClean="0"/>
              <a:t>5/2/12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99DB0-46EB-164D-813D-4AFBAEB5F4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2DEF2-BC38-3F43-ACCE-A0808D83CA7B}" type="datetimeFigureOut">
              <a:rPr lang="en-US" smtClean="0"/>
              <a:t>5/2/12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99DB0-46EB-164D-813D-4AFBAEB5F4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2DEF2-BC38-3F43-ACCE-A0808D83CA7B}" type="datetimeFigureOut">
              <a:rPr lang="en-US" smtClean="0"/>
              <a:t>5/2/12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99DB0-46EB-164D-813D-4AFBAEB5F4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2DEF2-BC38-3F43-ACCE-A0808D83CA7B}" type="datetimeFigureOut">
              <a:rPr lang="en-US" smtClean="0"/>
              <a:t>5/2/12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99DB0-46EB-164D-813D-4AFBAEB5F4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2DEF2-BC38-3F43-ACCE-A0808D83CA7B}" type="datetimeFigureOut">
              <a:rPr lang="en-US" smtClean="0"/>
              <a:t>5/2/12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99DB0-46EB-164D-813D-4AFBAEB5F4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2DEF2-BC38-3F43-ACCE-A0808D83CA7B}" type="datetimeFigureOut">
              <a:rPr lang="en-US" smtClean="0"/>
              <a:t>5/2/12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99DB0-46EB-164D-813D-4AFBAEB5F4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D2DEF2-BC38-3F43-ACCE-A0808D83CA7B}" type="datetimeFigureOut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99DB0-46EB-164D-813D-4AFBAEB5F41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Ancient Greek Polytheism</a:t>
            </a:r>
            <a:br>
              <a:rPr lang="en-US" dirty="0" smtClean="0"/>
            </a:br>
            <a:r>
              <a:rPr lang="en-US" dirty="0" smtClean="0"/>
              <a:t>(1700 B.C.)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Mr. Farrell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Poiseidon</a:t>
            </a:r>
            <a:endParaRPr lang="en-US" dirty="0"/>
          </a:p>
        </p:txBody>
      </p:sp>
      <p:pic>
        <p:nvPicPr>
          <p:cNvPr id="7" name="Content Placeholder 6" descr="Poiseidon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9610" b="-9610"/>
          <a:stretch>
            <a:fillRect/>
          </a:stretch>
        </p:blipFill>
        <p:spPr/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Purpose: He was the god of the sea and horses who had the ability to cause earthquakes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Zeus</a:t>
            </a:r>
            <a:endParaRPr lang="en-US" dirty="0"/>
          </a:p>
        </p:txBody>
      </p:sp>
      <p:pic>
        <p:nvPicPr>
          <p:cNvPr id="5" name="Content Placeholder 4" descr="Zeus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10741" b="-10741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Purpose: King of the gods who controlled the weather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44</Words>
  <Application>Microsoft Macintosh PowerPoint</Application>
  <PresentationFormat>On-screen Show (4:3)</PresentationFormat>
  <Paragraphs>6</Paragraphs>
  <Slides>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Ancient Greek Polytheism (1700 B.C.)</vt:lpstr>
      <vt:lpstr>Poiseidon</vt:lpstr>
      <vt:lpstr>Zeus</vt:lpstr>
    </vt:vector>
  </TitlesOfParts>
  <Company>St Francis Seraph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Ancient Greek Polytheism (1700 B.C.)</dc:title>
  <dc:creator>Michael Farrell</dc:creator>
  <cp:lastModifiedBy>Michael Farrell</cp:lastModifiedBy>
  <cp:revision>1</cp:revision>
  <dcterms:created xsi:type="dcterms:W3CDTF">2012-05-02T22:17:42Z</dcterms:created>
  <dcterms:modified xsi:type="dcterms:W3CDTF">2012-05-02T22:26:15Z</dcterms:modified>
</cp:coreProperties>
</file>